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27" y="4665277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69152" y="3926819"/>
            <a:ext cx="36599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Туманян  Сурен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6012" y="1881698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37627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42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2018-06-05T10:44:50Z</dcterms:created>
  <dcterms:modified xsi:type="dcterms:W3CDTF">2018-06-06T13:20:16Z</dcterms:modified>
</cp:coreProperties>
</file>